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7CC0CE-F6D2-4225-BB62-01962A8E4AC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Untitled Section" id="{8B0FDEBA-622C-4301-8CE6-BB5C7140D8E6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271" y="2379408"/>
            <a:ext cx="10972800" cy="225158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0437" y="4925957"/>
            <a:ext cx="10972800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8216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31165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1541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1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63" y="299116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750141"/>
            <a:ext cx="10994760" cy="4621160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5192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475" y="542050"/>
            <a:ext cx="8378376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5651" y="1691148"/>
            <a:ext cx="8406580" cy="4560181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6831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1806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9624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57" y="362198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175" y="2207356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175" y="2837219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6337" y="2207356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6337" y="2837219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9650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40336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0088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0785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1E986-8B83-4BA2-BFE4-F7AA8B1D51BE}" type="datetimeFigureOut">
              <a:rPr lang="en-PK" smtClean="0"/>
              <a:t>16/12/2021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6617C-D0D6-444B-8ABA-C8AFC7965E26}" type="slidenum">
              <a:rPr lang="en-PK" smtClean="0"/>
              <a:t>‹#›</a:t>
            </a:fld>
            <a:endParaRPr lang="en-P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04058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D911-E064-4A23-BCA0-E33004F99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2644" y="2253996"/>
            <a:ext cx="7016496" cy="2350008"/>
          </a:xfrm>
        </p:spPr>
        <p:txBody>
          <a:bodyPr/>
          <a:lstStyle/>
          <a:p>
            <a:r>
              <a:rPr lang="en-US" dirty="0"/>
              <a:t>Face and Number Recognition System</a:t>
            </a:r>
            <a:endParaRPr lang="en-PK" dirty="0"/>
          </a:p>
        </p:txBody>
      </p:sp>
      <p:sp>
        <p:nvSpPr>
          <p:cNvPr id="4" name="Rounded Rectangle 3"/>
          <p:cNvSpPr/>
          <p:nvPr/>
        </p:nvSpPr>
        <p:spPr>
          <a:xfrm rot="10800000" flipH="1" flipV="1">
            <a:off x="6096000" y="4829065"/>
            <a:ext cx="5833872" cy="1316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the help of 8*8 tensors, Vectors and Deep Convolutional Neural Network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5707739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DC6C-1C40-4F97-8E1E-E0402DDC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72" y="205409"/>
            <a:ext cx="11012131" cy="1018035"/>
          </a:xfrm>
        </p:spPr>
        <p:txBody>
          <a:bodyPr/>
          <a:lstStyle/>
          <a:p>
            <a:r>
              <a:rPr lang="en-US" dirty="0"/>
              <a:t>Steps of Facial Recognition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17C80C-50BD-4C6C-BAF0-FB778304D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7" y="2363821"/>
            <a:ext cx="10661653" cy="4288770"/>
          </a:xfrm>
        </p:spPr>
      </p:pic>
    </p:spTree>
    <p:extLst>
      <p:ext uri="{BB962C8B-B14F-4D97-AF65-F5344CB8AC3E}">
        <p14:creationId xmlns:p14="http://schemas.microsoft.com/office/powerpoint/2010/main" val="422007021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759D-3202-4220-A550-CC37CF48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25" y="313903"/>
            <a:ext cx="11012131" cy="1018035"/>
          </a:xfrm>
        </p:spPr>
        <p:txBody>
          <a:bodyPr/>
          <a:lstStyle/>
          <a:p>
            <a:r>
              <a:rPr lang="en-US" dirty="0"/>
              <a:t>1) Finding the Faces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269B2-6BD6-4233-8E2B-8ED3C2C54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02" y="1911095"/>
            <a:ext cx="4090677" cy="45817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F6674-2395-4CF7-9E39-C605B0A4B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91" y="1799063"/>
            <a:ext cx="5882541" cy="2067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8F90A4-C6DD-4788-AA93-662A91AC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91" y="4333481"/>
            <a:ext cx="5882542" cy="23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2822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A9DD6-9420-4178-9A7B-66820181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122" y="135072"/>
            <a:ext cx="7452878" cy="1443382"/>
          </a:xfrm>
        </p:spPr>
        <p:txBody>
          <a:bodyPr>
            <a:normAutofit/>
          </a:bodyPr>
          <a:lstStyle/>
          <a:p>
            <a:r>
              <a:rPr lang="en-US" sz="4000" dirty="0"/>
              <a:t>HOG Representation of the Image</a:t>
            </a:r>
            <a:endParaRPr lang="en-PK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55DB3F-6286-4032-8420-24FE4AF3D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5" y="4282731"/>
            <a:ext cx="4856093" cy="24574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B43DB5-BD6C-4E1F-9AB9-38958381A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28" y="1709928"/>
            <a:ext cx="6667500" cy="39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457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2602-C984-448F-82F2-E20C8A8F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192" y="181328"/>
            <a:ext cx="6891988" cy="1161703"/>
          </a:xfrm>
        </p:spPr>
        <p:txBody>
          <a:bodyPr>
            <a:noAutofit/>
          </a:bodyPr>
          <a:lstStyle/>
          <a:p>
            <a:r>
              <a:rPr lang="en-US" sz="4000" dirty="0"/>
              <a:t>2) Posing and Projecting Faces</a:t>
            </a:r>
            <a:endParaRPr lang="en-PK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BCDE1-7D78-42DF-867F-4E97F7F45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2104"/>
            <a:ext cx="3943350" cy="37528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CB22B-427B-4D34-A2B4-CCCF13B0E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989" y="1610829"/>
            <a:ext cx="5424394" cy="47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6064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81F-8CDB-4176-B61D-27AE7A11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4" y="260265"/>
            <a:ext cx="11012131" cy="1018035"/>
          </a:xfrm>
        </p:spPr>
        <p:txBody>
          <a:bodyPr/>
          <a:lstStyle/>
          <a:p>
            <a:r>
              <a:rPr lang="en-US" dirty="0"/>
              <a:t>Encoding the Image</a:t>
            </a:r>
            <a:endParaRPr lang="en-PK" dirty="0"/>
          </a:p>
        </p:txBody>
      </p:sp>
      <p:sp>
        <p:nvSpPr>
          <p:cNvPr id="6" name="Rounded Rectangle 5"/>
          <p:cNvSpPr/>
          <p:nvPr/>
        </p:nvSpPr>
        <p:spPr>
          <a:xfrm>
            <a:off x="0" y="1865376"/>
            <a:ext cx="5386181" cy="5022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C67E5906-4619-48D3-A345-A431008EB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8" y="1965669"/>
            <a:ext cx="4895846" cy="4527206"/>
          </a:xfrm>
        </p:spPr>
      </p:pic>
      <p:sp>
        <p:nvSpPr>
          <p:cNvPr id="12" name="Rounded Rectangle 11"/>
          <p:cNvSpPr/>
          <p:nvPr/>
        </p:nvSpPr>
        <p:spPr>
          <a:xfrm>
            <a:off x="5504688" y="1965669"/>
            <a:ext cx="6687312" cy="4782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52DCAF-FD90-4504-9B5F-1779E1279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49" y="2186327"/>
            <a:ext cx="6082171" cy="43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8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1A90-E17D-410F-AC35-7C10F8E8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027" y="524824"/>
            <a:ext cx="7514988" cy="823375"/>
          </a:xfrm>
        </p:spPr>
        <p:txBody>
          <a:bodyPr>
            <a:noAutofit/>
          </a:bodyPr>
          <a:lstStyle/>
          <a:p>
            <a:r>
              <a:rPr lang="en-US" sz="4000" dirty="0"/>
              <a:t>Testing Results of Face Recognition</a:t>
            </a:r>
            <a:endParaRPr lang="en-PK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98216-602A-446C-B092-932B918D5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2" y="1961460"/>
            <a:ext cx="5843658" cy="46212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F5E50-609B-4D1D-AD46-C3E2CECD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95" y="2713348"/>
            <a:ext cx="5806080" cy="31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5473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B0FD4D-D00B-4676-AD95-8ACB246C84F6}"/>
              </a:ext>
            </a:extLst>
          </p:cNvPr>
          <p:cNvSpPr txBox="1"/>
          <p:nvPr/>
        </p:nvSpPr>
        <p:spPr>
          <a:xfrm>
            <a:off x="6636643" y="552092"/>
            <a:ext cx="4917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YOU!</a:t>
            </a:r>
            <a:endParaRPr lang="en-US" sz="4000" dirty="0"/>
          </a:p>
          <a:p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5F8FD-1D55-470C-B3E6-7D9DD5A7CCB8}"/>
              </a:ext>
            </a:extLst>
          </p:cNvPr>
          <p:cNvSpPr txBox="1"/>
          <p:nvPr/>
        </p:nvSpPr>
        <p:spPr>
          <a:xfrm>
            <a:off x="750498" y="1992702"/>
            <a:ext cx="50378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Group Members: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Syed Muhammad Faheem (K201054)</a:t>
            </a:r>
          </a:p>
          <a:p>
            <a:r>
              <a:rPr lang="en-US" sz="2400" dirty="0">
                <a:solidFill>
                  <a:schemeClr val="bg1"/>
                </a:solidFill>
              </a:rPr>
              <a:t>Ishaqullah Siddique (K200148)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Sarim Latif Khan (K201644)</a:t>
            </a:r>
            <a:endParaRPr lang="en-US" sz="5400" dirty="0">
              <a:solidFill>
                <a:schemeClr val="bg1"/>
              </a:solidFill>
            </a:endParaRPr>
          </a:p>
          <a:p>
            <a:endParaRPr lang="en-P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48361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86F0-006A-44EB-B45A-281F9BF4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Libraries Used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DF498-625C-4717-9057-537B14D08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Open CV</a:t>
            </a:r>
          </a:p>
          <a:p>
            <a:r>
              <a:rPr lang="en-US" dirty="0"/>
              <a:t>NumPy</a:t>
            </a:r>
          </a:p>
          <a:p>
            <a:r>
              <a:rPr lang="en-US" dirty="0" err="1"/>
              <a:t>Face_Recognition</a:t>
            </a:r>
            <a:endParaRPr lang="en-US" dirty="0"/>
          </a:p>
          <a:p>
            <a:r>
              <a:rPr lang="en-US" dirty="0" err="1"/>
              <a:t>Dlib</a:t>
            </a:r>
            <a:endParaRPr lang="en-US" dirty="0"/>
          </a:p>
          <a:p>
            <a:r>
              <a:rPr lang="en-US" dirty="0"/>
              <a:t>Matplotlib</a:t>
            </a:r>
          </a:p>
          <a:p>
            <a:r>
              <a:rPr lang="en-US" dirty="0"/>
              <a:t>PIL</a:t>
            </a:r>
          </a:p>
          <a:p>
            <a:r>
              <a:rPr lang="en-US" dirty="0"/>
              <a:t>OS</a:t>
            </a:r>
          </a:p>
          <a:p>
            <a:r>
              <a:rPr lang="en-US" dirty="0"/>
              <a:t>Time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02831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1AED-18DA-401D-9A69-B419C6C4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671" y="1"/>
            <a:ext cx="7161603" cy="1791272"/>
          </a:xfrm>
        </p:spPr>
        <p:txBody>
          <a:bodyPr/>
          <a:lstStyle/>
          <a:p>
            <a:r>
              <a:rPr lang="en-US" dirty="0"/>
              <a:t>Introduction to Image Recognition</a:t>
            </a:r>
            <a:endParaRPr lang="en-P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24" y="2166176"/>
            <a:ext cx="6126480" cy="4006024"/>
          </a:xfrm>
        </p:spPr>
      </p:pic>
      <p:sp>
        <p:nvSpPr>
          <p:cNvPr id="5" name="TextBox 4"/>
          <p:cNvSpPr txBox="1"/>
          <p:nvPr/>
        </p:nvSpPr>
        <p:spPr>
          <a:xfrm>
            <a:off x="387096" y="2563509"/>
            <a:ext cx="4546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 recognition is the processing of the image seen by the machine (computer) in such a way that by analyzing the digital data recording, it is possible to classify the observed objects in order to make further decisions.</a:t>
            </a:r>
          </a:p>
        </p:txBody>
      </p:sp>
    </p:spTree>
    <p:extLst>
      <p:ext uri="{BB962C8B-B14F-4D97-AF65-F5344CB8AC3E}">
        <p14:creationId xmlns:p14="http://schemas.microsoft.com/office/powerpoint/2010/main" val="223254929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A33F-A8A7-4D75-A467-8D12DD55C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630" y="487362"/>
            <a:ext cx="7727370" cy="777655"/>
          </a:xfrm>
        </p:spPr>
        <p:txBody>
          <a:bodyPr>
            <a:noAutofit/>
          </a:bodyPr>
          <a:lstStyle/>
          <a:p>
            <a:r>
              <a:rPr lang="en-US" sz="4000" dirty="0"/>
              <a:t>Machine Learning vs Human Brain</a:t>
            </a:r>
            <a:endParaRPr lang="en-PK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72" y="2084832"/>
            <a:ext cx="5879592" cy="4285806"/>
          </a:xfrm>
        </p:spPr>
      </p:pic>
      <p:sp>
        <p:nvSpPr>
          <p:cNvPr id="8" name="TextBox 7"/>
          <p:cNvSpPr txBox="1"/>
          <p:nvPr/>
        </p:nvSpPr>
        <p:spPr>
          <a:xfrm>
            <a:off x="838200" y="2331720"/>
            <a:ext cx="3898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simple difference is that human beings use their brain, ability to think, memory, while AI machines depend on the data given to them. They </a:t>
            </a:r>
            <a:r>
              <a:rPr lang="en-US" b="1" dirty="0">
                <a:solidFill>
                  <a:schemeClr val="bg1"/>
                </a:solidFill>
              </a:rPr>
              <a:t>can learn from information</a:t>
            </a:r>
            <a:r>
              <a:rPr lang="en-US" dirty="0">
                <a:solidFill>
                  <a:schemeClr val="bg1"/>
                </a:solidFill>
              </a:rPr>
              <a:t> and through regular training.</a:t>
            </a:r>
          </a:p>
        </p:txBody>
      </p:sp>
    </p:spTree>
    <p:extLst>
      <p:ext uri="{BB962C8B-B14F-4D97-AF65-F5344CB8AC3E}">
        <p14:creationId xmlns:p14="http://schemas.microsoft.com/office/powerpoint/2010/main" val="393866208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77A8-C106-4872-A004-198A75BB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827" y="367830"/>
            <a:ext cx="6612194" cy="914815"/>
          </a:xfrm>
        </p:spPr>
        <p:txBody>
          <a:bodyPr>
            <a:normAutofit fontScale="90000"/>
          </a:bodyPr>
          <a:lstStyle/>
          <a:p>
            <a:r>
              <a:rPr lang="en-US" dirty="0"/>
              <a:t>Number Recognition System</a:t>
            </a:r>
            <a:endParaRPr lang="en-P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2" y="1825625"/>
            <a:ext cx="6501384" cy="3971671"/>
          </a:xfrm>
        </p:spPr>
      </p:pic>
      <p:sp>
        <p:nvSpPr>
          <p:cNvPr id="11" name="Right Arrow 10"/>
          <p:cNvSpPr/>
          <p:nvPr/>
        </p:nvSpPr>
        <p:spPr>
          <a:xfrm rot="1171590">
            <a:off x="3624536" y="3004705"/>
            <a:ext cx="1555962" cy="56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5384" y="2312072"/>
            <a:ext cx="34015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Here you can see car’s number is being recognized by machine itself.</a:t>
            </a:r>
          </a:p>
        </p:txBody>
      </p:sp>
    </p:spTree>
    <p:extLst>
      <p:ext uri="{BB962C8B-B14F-4D97-AF65-F5344CB8AC3E}">
        <p14:creationId xmlns:p14="http://schemas.microsoft.com/office/powerpoint/2010/main" val="168220576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F83D-1D3A-441B-9E2A-4B629354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4" y="299116"/>
            <a:ext cx="11012131" cy="1018035"/>
          </a:xfrm>
        </p:spPr>
        <p:txBody>
          <a:bodyPr/>
          <a:lstStyle/>
          <a:p>
            <a:r>
              <a:rPr lang="en-US" dirty="0"/>
              <a:t>Images into Pixel Arrays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CE5E3D-61A0-4C9E-9BAD-2FE28BE79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164" y="1977849"/>
            <a:ext cx="4981669" cy="4581035"/>
          </a:xfrm>
        </p:spPr>
      </p:pic>
    </p:spTree>
    <p:extLst>
      <p:ext uri="{BB962C8B-B14F-4D97-AF65-F5344CB8AC3E}">
        <p14:creationId xmlns:p14="http://schemas.microsoft.com/office/powerpoint/2010/main" val="166757829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61AC-CA3A-4321-91F9-C7F9EC01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4" y="288978"/>
            <a:ext cx="11012131" cy="1018035"/>
          </a:xfrm>
        </p:spPr>
        <p:txBody>
          <a:bodyPr/>
          <a:lstStyle/>
          <a:p>
            <a:r>
              <a:rPr lang="en-US" dirty="0"/>
              <a:t>Thresholding an Image</a:t>
            </a:r>
            <a:endParaRPr lang="en-PK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A59E542-371B-4B4F-BD1D-2B2604737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" y="1755648"/>
            <a:ext cx="3931740" cy="254882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262115-941A-4A51-A925-182F3015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6" y="1828800"/>
            <a:ext cx="4578649" cy="24501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5DCA78-0DE0-4C98-802C-A25D56324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68" y="4489704"/>
            <a:ext cx="4857072" cy="20845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00642A9-054D-434A-80EE-0BBDA3F54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90" y="4304476"/>
            <a:ext cx="519814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5899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C7F3-8175-4C59-BCEA-8B04733D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991" y="423039"/>
            <a:ext cx="7387144" cy="1015399"/>
          </a:xfrm>
        </p:spPr>
        <p:txBody>
          <a:bodyPr>
            <a:noAutofit/>
          </a:bodyPr>
          <a:lstStyle/>
          <a:p>
            <a:r>
              <a:rPr lang="en-US" sz="3600" dirty="0"/>
              <a:t>Testing Results of Number Recognition</a:t>
            </a:r>
            <a:endParaRPr lang="en-PK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ED4001-1C0C-47FC-B1A4-B44DB3522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342" y="2111735"/>
            <a:ext cx="4873405" cy="42545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44A15-37C0-40C5-8FCB-AA446368F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667" y="3767527"/>
            <a:ext cx="6578699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2187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AF2E-48CC-4B1E-9705-D4FF1B7C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Recognition</a:t>
            </a:r>
            <a:endParaRPr lang="en-P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3" y="2093119"/>
            <a:ext cx="8715375" cy="3933825"/>
          </a:xfrm>
        </p:spPr>
      </p:pic>
    </p:spTree>
    <p:extLst>
      <p:ext uri="{BB962C8B-B14F-4D97-AF65-F5344CB8AC3E}">
        <p14:creationId xmlns:p14="http://schemas.microsoft.com/office/powerpoint/2010/main" val="138551299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60930-artificial-intelligence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160930-artificial-intelligence-template-16x9</Template>
  <TotalTime>3007</TotalTime>
  <Words>202</Words>
  <Application>Microsoft Office PowerPoint</Application>
  <PresentationFormat>Widescreen</PresentationFormat>
  <Paragraphs>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160930-artificial-intelligence-template-16x9</vt:lpstr>
      <vt:lpstr>Face and Number Recognition System</vt:lpstr>
      <vt:lpstr>Main Libraries Used</vt:lpstr>
      <vt:lpstr>Introduction to Image Recognition</vt:lpstr>
      <vt:lpstr>Machine Learning vs Human Brain</vt:lpstr>
      <vt:lpstr>Number Recognition System</vt:lpstr>
      <vt:lpstr>Images into Pixel Arrays</vt:lpstr>
      <vt:lpstr>Thresholding an Image</vt:lpstr>
      <vt:lpstr>Testing Results of Number Recognition</vt:lpstr>
      <vt:lpstr>Facial Recognition</vt:lpstr>
      <vt:lpstr>Steps of Facial Recognition</vt:lpstr>
      <vt:lpstr>1) Finding the Faces</vt:lpstr>
      <vt:lpstr>HOG Representation of the Image</vt:lpstr>
      <vt:lpstr>2) Posing and Projecting Faces</vt:lpstr>
      <vt:lpstr>Encoding the Image</vt:lpstr>
      <vt:lpstr>Testing Results of Face Recognition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and Number Recognition System</dc:title>
  <dc:creator>Mohammad Faheem</dc:creator>
  <cp:lastModifiedBy>Mohammad Faheem</cp:lastModifiedBy>
  <cp:revision>8</cp:revision>
  <dcterms:created xsi:type="dcterms:W3CDTF">2021-12-15T10:08:22Z</dcterms:created>
  <dcterms:modified xsi:type="dcterms:W3CDTF">2021-12-17T19:42:24Z</dcterms:modified>
</cp:coreProperties>
</file>